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NMbp2" ContentType="image/jpe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9" r:id="rId4"/>
    <p:sldId id="261" r:id="rId5"/>
    <p:sldId id="257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5:38.89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 1,'0'540,"-29"-259,28 47,-54 38,47 37,10-239,-2 1435,32-1249,-32 40,6-331,3-1,2 0,12 33,12 38,8 9,-36-120,-2 1,0 0,0 0,-2 0,-1 0,0 0,-1 1,-1-1,-1 0,-2 12,1 25,1 1277,-28-1099,29 347,30-242,30 208,-42-375,-5-2,-13-139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17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3,'20'-2,"0"2,-1 0,1 2,0 0,0 1,-1 1,0 1,0 0,0 2,0 0,14 8,2 1,0-1,0-2,2-1,0-2,0-2,0-1,33 1,21 0,1-4,56-7,-17 1,182 10,-143 11,0-8,12-7,-172-4,63-1,0 3,0 3,27 8,284 46,-71-56,-300-3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19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1 310,'773'-25,"-114"-14,-616 34,1-3,-1-4,0-3,-1-2,36-25,95-37,133 13,284 69,-591-3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56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0 238,'672'-1,"-274"-19,706 21,-940-23,-41 10,0-10,177 7,-81-13,41 1,40 28,-277-27,22-19,-21 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00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1,'1'703,"21"-312,48 247,-46 65,9 138,32 60,-39-547,39 675,-52-683,8 1257,-60-723,24 67,76-154,-55-733,49 742,-32-357,-23-101,42-151,-23 96,-19 201,20-303,-21 430,3-615,-1 0,0 0,1 0,-1 0,1 0,0-1,0 1,-1-1,1 1,0-1,0 0,0 0,0 0,1 0,-1 0,0 0,0-1,1 1,-1-1,0 1,1-1,-1 0,0 0,1 0,-1 0,0 0,1-1,-1 1,0-1,0 1,1-1,0 0,10 0,1683 0,-600 1,-1090-1,0 1,0-1,0 0,0 0,0 0,0-1,0 0,0 0,-1-1,1 0,-1 0,0 0,4-3,8-6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01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0,'214'12,"-48"7,0-7,0-7,35-9,0 2,492 3,-161 47,-283-34,149-13,-159-4,93 3,-327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03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0 172,'620'-1,"-11"-59,-175 39,91 8,153 5,-676 8,-1-1,1 1,-1 0,0-1,1 1,-1-1,1 1,-1-1,0 0,1 1,-1-1,0 0,0 0,0 0,1 0,-1 0,0 0,0 0,-1-1,1 1,0 0,0 0,-1-1,1 1,0 0,-1-1,1 1,-1-1,0 1,0-1,1 1,-1-1,0 1,0-1,0 1,-1-1,5-14,0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0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1,'0'2840,"20"-2271,37 220,-13-48,-20 263,-24-852,20 574,-21 4672,1-5398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08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0,'1'11,"1"0,0 0,0 0,2-1,-1 1,1-1,1 0,0 0,0 0,1-1,0 1,3 1,32 63,49 213,216 893,-210-813,18-3,-61-197,121 400,-88-250,8 112,-52-229,266 1504,-290-1597,166 913,-135-764,87 371,-95-452,14 152,-28-151,20 85,65 194,-68-239,-39-142,3 1,4-1,2-1,4 0,3-1,39 113,-14 123,-44-203,-3-64,1 0,2 0,3 0,1-1,1 1,3-1,3 7,21 35,36 124,-39 160,-24-56,29-271,-25-30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10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1,'0'834,"-39"-354,14-271,-10 94,11 56,3 593,1-60,-15-264,-31 474,23 883,84-966,1-145,-30-134,-3-80,12-13,-9-192,-3 381,-11-520,2-285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10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5:54.65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12.3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413 0,'-30'71,"13"-42,4 1,2 1,1 1,2-1,1 2,1-1,1 8,-11 54,-34 220,13 3,7 208,-12 491,-4-201,7-234,24-12,-15 77,29 77,3-314,-2 557,20-522,-18 1166,-2-684,20-453,-21 181,-18-206,19 614,0-1063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8:15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268 1,'185'0,"-171"3,0 1,0 0,0 1,-1 1,1-1,-2 2,1 0,-1 1,9 6,43 24,60 12,39 75,-144-105,-2 0,0 0,-1 2,-1 0,-1 1,6 15,-3-7,26 46,107 158,14 54,-146-262,-1 1,-1 1,-2 0,-1 1,-1 1,7 31,7 14,-15-46,2 1,-2 0,-1 1,-2 0,0 0,-3 0,1 19,12 213,2-15,-21 1204,-5-1321,-5-2,-14 43,23-159,-18 241,-12 69,-45 10,0 214,-67 358,112-375,-34-78,-64 113,107-398,1 3,-8-1,-11 17,6-61,6 2,-5 70,17-50,-7-1,-40 135,40-203,-98 393,18-101,25-112,35-89,-7-3,-19 29,-18 37,-7 60,81-232,2 1,3 1,3-1,3 1,3 0,3 21,-25 96,23-179,-1-1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05.49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07.46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3.57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4.55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6.252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7.30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8.487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9.17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6:23.58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0,'11'168,"-1"-65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19.64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20.24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20.793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32.40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1:33.57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1,'0'40,"-18"116,-54 178,-16 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2:51.57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589 158,'32'0,"-9"-1,1 1,0 0,-1 2,1 1,-1 1,0 1,0 0,2 3,-19-3,0 0,0 0,-1 1,0-1,0 1,0 1,0-1,-1 1,0 0,-1 0,1 0,-1 0,-1 0,1 1,-2-1,1 1,-1 0,0 0,0-1,-1 1,0 0,0 0,-1 0,0-1,0 1,-1 0,0 1,0 17,2-7,-23 153,1-100,16-46,-1 0,-2 0,-1-1,0-1,-2 0,-14 21,18-38,0 0,0-1,-1 0,0 0,-1-1,1-1,-1 1,0-1,0-1,0 0,0 0,-1-1,1-1,-1 0,1 0,-1-1,0 0,1-1,-1 0,1 0,-1-2,1 1,0-1,0 0,-3-2,-102-61,104 58,1 1,0-1,0-1,0 0,1-1,1 1,0-2,0 1,1-1,0 0,1-1,0 1,1-1,0 0,-2-11,-61-217,59 193,2 0,2 0,3 0,1-1,4-18,-2 14,-2 49,1 1,-1-1,1 0,0 0,1 1,-1-1,0 0,1 1,-1-1,1 0,0 1,0-1,0 1,0-1,0 1,1-1,-1 1,1 0,-1 0,1 0,0 0,0 0,0 0,0 0,0 0,0 1,1-1,-1 1,0 0,1 0,-1 0,1 0,0 0,-1 0,1 1,0-1,-1 1,1 0,1-1,7 0,0 0,-1 1,1 0,0 0,-1 1,1 1,0 0,-1 0,0 1,1 0,-1 1,0 0,-1 0,1 1,-1 1,0 0,0 0,-1 0,1 1,-1 1,-1-1,0 1,0 0,0 1,-1 0,0 0,-1 0,0 1,-1 0,2 4,1 7,-1 1,-1 0,-1 1,-1-1,-1 1,-1 18,-1-15,2 3,-1-1,-2 1,0-1,-2 1,-2-1,0 0,-2 0,-1 0,-11 24,9-29,7-14,0-1,0 1,-1 0,0-1,0 0,-1 1,0-2,0 1,-1-1,0 0,0 0,-1 0,0-1,0 0,-1 0,1-1,-1 0,0 0,-1-1,1 0,-1-1,0 0,0 0,-152-5,155 1,-1 0,1-1,0 0,0 0,0 0,0-1,0 0,0 0,1-1,0 1,-1-1,1 0,1 0,-1-1,0 0,1 0,0 0,0 0,1 0,0-1,-1 0,0-3,-40-140,35-122,11 190,-2 78,-1-2,0 1,0 0,1-1,-1 1,1-1,0 1,1-1,-1 1,1-1,0 1,0 0,0-1,1 1,0 0,-1 0,1 0,1 0,-1 0,0 0,1 1,0-1,0 1,0 0,0 0,1 0,-1 0,1 0,0 1,0-1,1 1,169 1,-168 1,0 1,0 0,0-1,0 2,0-1,0 1,-1 0,1 0,0 0,-1 1,0 0,1 0,-1 1,0-1,-1 1,1 0,-1 0,1 1,-1-1,-1 1,1 0,-1 0,0 0,0 0,0 1,11 21,-2 1,-1 1,-1 0,-1 1,-2-1,-1 1,-1 1,-2-1,0 25,-3-35,1-5,0 0,-2 0,1 0,-2 0,0 0,-1 0,0-1,-1 0,-5 12,6-19,0 0,0-1,0 1,0-1,-1 0,0 0,-1-1,1 1,-1-1,0 0,0 0,-1 0,1-1,-1 0,0 0,0 0,-1-1,1 0,-1 0,0-1,1 1,-1-2,0 1,-3 0,2-1,0 0,-1 0,1-1,0 0,0 0,0-1,-1 0,1 0,0-1,0 0,0 0,1-1,-1 0,1-1,-1 1,1-1,0-1,0 0,-3-3,-5-13,0-1,2-1,0 0,2-1,0 0,2 0,1-1,1-1,1 1,1-1,1 0,1 0,2-24,4-1,3 34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23:00.6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57 541,'-20'-34,"9"-3,3-1,1 1,2-1,1-1,2 1,2 0,4-31,-5 62,1 0,0 0,0 0,0 0,1 0,0 0,1 1,-1-1,1 0,1 1,-1-1,1 1,0 0,1 0,-1 0,1 0,0 1,1-1,-1 1,1 0,0 0,0 1,1 0,-1 0,1 0,0 0,6-2,14 2,1 2,0 0,-1 2,1 1,0 1,5 2,74 41,-84-32,-13-6,-1 0,0 1,-1 0,1 0,-2 1,1 0,-1 0,0 1,-1-1,0 1,-1 1,0-1,0 2,1-1,5 21,-2 1,0 0,-3 0,0 1,-2-1,-2 1,-1 0,-1-1,-3 4,2 50,0-69,0 1,-1-1,0 0,-2 0,0 0,-1-1,-1 0,-1 0,0 0,-1-1,-1 0,0-1,-1 0,-1-1,-9 9,-3 8,21-26,0-1,-1 1,1 0,-1-1,0 0,0 0,0 0,-1 0,0-1,1 0,-1 1,0-2,-1 1,1-1,0 0,-1 0,-4 1,2 0,0-1,0-1,0 1,0-1,0-1,0 0,0 0,0 0,0-1,0 0,0-1,0 0,0 0,0 0,1-1,-1-1,1 1,0-1,0 0,0-1,0 1,1-1,0-1,0 1,-2-3,0-14,1 0,0 0,2-1,0 1,2-1,0 0,2 0,1 0,0 0,2 0,1-4,-1-49,-2 49,0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6:52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1,'0'2182,"-20"-1876,20 458,0 1714,-19-2243,3 145,4-279,3 1,1 58,-4 43,-5 10,11-168,1 1,2 1,2-1,1 1,1 12,0 20,0 6483,-1-6515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6:57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33,'143'-24,"229"15,-233 11,4961-2,-5073 2,0 2,0 0,-1 1,0 2,0 1,23 10,53 15,-56-20,2-3,0-2,0-2,14-1,640-6,-670 2,-26 1,1-1,-1 0,1-1,-1 1,1-1,-1-1,1 1,-1-1,1 0,-1-1,1 1,-1-1,0 0,0-1,0 0,0 0,0 0,-1 0,1-1,-1 0,5-5,-1-9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02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 0,'-29'151,"20"-47,4-1,7 59,-1-50,12 600,-4 17,-10-458,1 2056,34-1920,-25 305,-11-442,2 2125,20-1967,1 91,-22 4523,1-5042,0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07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1,'-1'7,"0"0,-1-1,0 1,0 0,-1-1,0 1,0-1,0 0,-1 0,0 0,0-1,-3 3,-17 30,19-24,0 1,0 0,2 0,0 0,0 1,2-1,0 1,0-1,2 1,1 8,-7 88,-26 117,9 61,3 79,-3 71,2 194,-3-154,4-143,18 158,3-214,-2 681,-20-529,-22 330,43-184,-45-152,27-158,15 185,4-220,-2 5690,0-5924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10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0,'1'6,"1"-1,0 1,0-1,0 1,1-1,0 0,0 0,0 0,1-1,0 1,-1-1,1 0,1 0,-1 0,1 0,-1-1,1 1,0-2,1 1,-1 0,0-1,1 0,-1 0,1 0,-1-1,1 0,0 0,1-1,97 13,20 17,182 31,-43-50,99-1,-225-12,65 24,289-22,-244 62,180-63,-139 1,-288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1T06:17:15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1,'1'269,"0"-157,-1 2,1-1,-1 48,1 191,0 170,0-398,0 1,-1 0,0 43,0 1615,-2-1149,2-53,-1 99,1 1260,-1-1237,0-101,1 113,-1-260,1 286,-1-432,1 1197,0-251,0-1253,0 0,0 0,0 0,0 0,0 0,0 0,0-1,0 1,-1-1,1 1,0-1,0 0,0 1,0-1,0 0,0 0,0-1,0 1,0 0,-1-1,1 0,0 1,0-1,0 0,0 0,0 0,0-1,0 1,0-1,-1 1,1-1,0 0,0 0,0 0,-1 0,-2 38,3-35,-1-1,1-1,0 0,0 1,0-1,0 1,0 0,0-1,0 1,0 0,0-1,0 1,0 0,0 0,0 0,0 0,0 0,0 0,0 0,0 0,0 0,0 0,0 1,0-1,0 0,0 0,0 1,0-1,0 0,0 0,0 1,0-1,0 0,0 0,0 1,0 7,0-8,0-1,0 1,0-1,0 1,0 0,0-1,0 1,0 0,0-1,0 1,0 0,0 0,0-1,0 1,0 0,0-1,0 1,0-1,0 1,0 0,0-1,0 1,0 0,0-1,0 1,0-1,0 1,-1-1,1 1,0-1,0 0,0 1,0-1,0 1,0-1,0 0,0 0,0 1,0-1,0 0,0 0,0 0,0 0,0 1,0-1,0 0,0 0,0-1,0 1,0 0,0 0,0 0,0 0,0 0,0-1,0 1,0 0,0-1,-59 1,52 22,-7-2,-14-20,26-21,1 13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77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1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92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47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15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8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2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2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6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7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7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775295-B995-4C8F-8674-DD177212AF0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42EE7B-A3E1-405F-A6A4-7A379E3A5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2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hyperlink" Target="https://www.publicdomainpictures.net/en/view-image.php?image=177929&amp;picture=family-001" TargetMode="External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2.mp4"/><Relationship Id="rId7" Type="http://schemas.openxmlformats.org/officeDocument/2006/relationships/hyperlink" Target="https://creativecommons.org/licenses/by-sa/3.0/" TargetMode="External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hyperlink" Target="https://commons.wikimedia.org/wiki/File:Father_on_father's_day.jpg" TargetMode="External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3.mp4"/><Relationship Id="rId7" Type="http://schemas.openxmlformats.org/officeDocument/2006/relationships/hyperlink" Target="https://creativecommons.org/licenses/by/3.0/" TargetMode="External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hyperlink" Target="https://www.deviantart.com/black-bl00d/art/Beautiful-lady-in-blue-dress-walking-near-sea-651889570" TargetMode="External"/><Relationship Id="rId5" Type="http://schemas.openxmlformats.org/officeDocument/2006/relationships/image" Target="../media/image8.gNMbp2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11.png"/><Relationship Id="rId2" Type="http://schemas.microsoft.com/office/2007/relationships/media" Target="../media/media4.mp4"/><Relationship Id="rId1" Type="http://schemas.openxmlformats.org/officeDocument/2006/relationships/tags" Target="../tags/tag4.xml"/><Relationship Id="rId6" Type="http://schemas.openxmlformats.org/officeDocument/2006/relationships/hyperlink" Target="https://www.piqsels.com/en/public-domain-photo-svfnn" TargetMode="External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5.mp4"/><Relationship Id="rId7" Type="http://schemas.openxmlformats.org/officeDocument/2006/relationships/hyperlink" Target="https://creativecommons.org/licenses/by-nc-nd/3.0/" TargetMode="External"/><Relationship Id="rId2" Type="http://schemas.microsoft.com/office/2007/relationships/media" Target="../media/media5.mp4"/><Relationship Id="rId1" Type="http://schemas.openxmlformats.org/officeDocument/2006/relationships/tags" Target="../tags/tag5.xml"/><Relationship Id="rId6" Type="http://schemas.openxmlformats.org/officeDocument/2006/relationships/hyperlink" Target="https://ketchgoldguinn.blogspot.com/2008/05/one-spice.html" TargetMode="External"/><Relationship Id="rId5" Type="http://schemas.openxmlformats.org/officeDocument/2006/relationships/image" Target="../media/image12.jp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video" Target="../media/media6.mp4"/><Relationship Id="rId7" Type="http://schemas.openxmlformats.org/officeDocument/2006/relationships/hyperlink" Target="https://creativecommons.org/licenses/by-nc-nd/3.0/" TargetMode="External"/><Relationship Id="rId2" Type="http://schemas.microsoft.com/office/2007/relationships/media" Target="../media/media6.mp4"/><Relationship Id="rId1" Type="http://schemas.openxmlformats.org/officeDocument/2006/relationships/tags" Target="../tags/tag6.xml"/><Relationship Id="rId6" Type="http://schemas.openxmlformats.org/officeDocument/2006/relationships/hyperlink" Target="https://dulwlpaper.blogspot.com/2013/09/cute-and-lovely-baby-pictures-free.html" TargetMode="External"/><Relationship Id="rId5" Type="http://schemas.openxmlformats.org/officeDocument/2006/relationships/image" Target="../media/image14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47" Type="http://schemas.openxmlformats.org/officeDocument/2006/relationships/customXml" Target="../ink/ink22.xml"/><Relationship Id="rId50" Type="http://schemas.openxmlformats.org/officeDocument/2006/relationships/customXml" Target="../ink/ink25.xml"/><Relationship Id="rId55" Type="http://schemas.openxmlformats.org/officeDocument/2006/relationships/customXml" Target="../ink/ink30.xml"/><Relationship Id="rId63" Type="http://schemas.openxmlformats.org/officeDocument/2006/relationships/customXml" Target="../ink/ink36.xml"/><Relationship Id="rId7" Type="http://schemas.openxmlformats.org/officeDocument/2006/relationships/customXml" Target="../ink/ink2.xml"/><Relationship Id="rId2" Type="http://schemas.microsoft.com/office/2007/relationships/media" Target="../media/media7.mp4"/><Relationship Id="rId16" Type="http://schemas.openxmlformats.org/officeDocument/2006/relationships/image" Target="../media/image150.png"/><Relationship Id="rId20" Type="http://schemas.openxmlformats.org/officeDocument/2006/relationships/image" Target="../media/image17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54" Type="http://schemas.openxmlformats.org/officeDocument/2006/relationships/customXml" Target="../ink/ink29.xml"/><Relationship Id="rId62" Type="http://schemas.openxmlformats.org/officeDocument/2006/relationships/image" Target="../media/image32.png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7.xml"/><Relationship Id="rId40" Type="http://schemas.openxmlformats.org/officeDocument/2006/relationships/image" Target="../media/image27.png"/><Relationship Id="rId45" Type="http://schemas.openxmlformats.org/officeDocument/2006/relationships/customXml" Target="../ink/ink21.xml"/><Relationship Id="rId53" Type="http://schemas.openxmlformats.org/officeDocument/2006/relationships/customXml" Target="../ink/ink28.xml"/><Relationship Id="rId58" Type="http://schemas.openxmlformats.org/officeDocument/2006/relationships/customXml" Target="../ink/ink33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4.xml"/><Relationship Id="rId57" Type="http://schemas.openxmlformats.org/officeDocument/2006/relationships/customXml" Target="../ink/ink32.xml"/><Relationship Id="rId61" Type="http://schemas.openxmlformats.org/officeDocument/2006/relationships/customXml" Target="../ink/ink35.xml"/><Relationship Id="rId10" Type="http://schemas.openxmlformats.org/officeDocument/2006/relationships/image" Target="../media/image12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29.png"/><Relationship Id="rId52" Type="http://schemas.openxmlformats.org/officeDocument/2006/relationships/customXml" Target="../ink/ink27.xml"/><Relationship Id="rId60" Type="http://schemas.openxmlformats.org/officeDocument/2006/relationships/image" Target="../media/image31.png"/><Relationship Id="rId65" Type="http://schemas.openxmlformats.org/officeDocument/2006/relationships/image" Target="../media/image34.png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3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2.xml"/><Relationship Id="rId30" Type="http://schemas.openxmlformats.org/officeDocument/2006/relationships/image" Target="../media/image22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customXml" Target="../ink/ink23.xml"/><Relationship Id="rId56" Type="http://schemas.openxmlformats.org/officeDocument/2006/relationships/customXml" Target="../ink/ink31.xml"/><Relationship Id="rId64" Type="http://schemas.openxmlformats.org/officeDocument/2006/relationships/image" Target="../media/image33.png"/><Relationship Id="rId8" Type="http://schemas.openxmlformats.org/officeDocument/2006/relationships/image" Target="../media/image110.png"/><Relationship Id="rId51" Type="http://schemas.openxmlformats.org/officeDocument/2006/relationships/customXml" Target="../ink/ink26.xml"/><Relationship Id="rId3" Type="http://schemas.openxmlformats.org/officeDocument/2006/relationships/video" Target="../media/media7.mp4"/><Relationship Id="rId12" Type="http://schemas.openxmlformats.org/officeDocument/2006/relationships/image" Target="../media/image13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customXml" Target="../ink/ink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3778-0D0B-4979-B805-BEF093331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MY FAMILY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0E2C5-2ED6-4CE8-8999-973A5CAA8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CHRISTINA WANGUI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C544E-6D6D-42D5-B058-5E5B01A51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0156" y="897017"/>
            <a:ext cx="6577781" cy="5643716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D8127AF-AF65-400E-A28C-981149EF7DB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3783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2291">
        <p15:prstTrans prst="origami"/>
      </p:transition>
    </mc:Choice>
    <mc:Fallback xmlns="">
      <p:transition spd="slow" advTm="12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3238-A7B0-4116-8853-5C358F3B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3" y="609600"/>
            <a:ext cx="3214540" cy="1456267"/>
          </a:xfrm>
        </p:spPr>
        <p:txBody>
          <a:bodyPr/>
          <a:lstStyle/>
          <a:p>
            <a:r>
              <a:rPr lang="en-US" dirty="0"/>
              <a:t>MY FATHER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C903-5AB5-4288-8192-40C549512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52" y="1913641"/>
            <a:ext cx="9087438" cy="3921551"/>
          </a:xfrm>
        </p:spPr>
        <p:txBody>
          <a:bodyPr>
            <a:normAutofit/>
          </a:bodyPr>
          <a:lstStyle/>
          <a:p>
            <a:r>
              <a:rPr lang="en-US" dirty="0"/>
              <a:t>My father is called James </a:t>
            </a:r>
            <a:r>
              <a:rPr lang="en-US" dirty="0" err="1"/>
              <a:t>matthenge</a:t>
            </a:r>
            <a:r>
              <a:rPr lang="en-US" dirty="0"/>
              <a:t> </a:t>
            </a:r>
            <a:r>
              <a:rPr lang="en-US" dirty="0" err="1"/>
              <a:t>Gakuu</a:t>
            </a:r>
            <a:endParaRPr lang="en-US" dirty="0"/>
          </a:p>
          <a:p>
            <a:r>
              <a:rPr lang="en-US" dirty="0"/>
              <a:t>He is a handsome man </a:t>
            </a:r>
          </a:p>
          <a:p>
            <a:r>
              <a:rPr lang="en-US" dirty="0"/>
              <a:t>He is thirty three years old</a:t>
            </a:r>
          </a:p>
          <a:p>
            <a:r>
              <a:rPr lang="en-US" dirty="0"/>
              <a:t>His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is blue</a:t>
            </a:r>
          </a:p>
          <a:p>
            <a:r>
              <a:rPr lang="en-US" dirty="0"/>
              <a:t>He is as tall as a giraffe</a:t>
            </a:r>
          </a:p>
          <a:p>
            <a:r>
              <a:rPr lang="en-US" dirty="0"/>
              <a:t>I love my father so much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86DE6-360C-4495-BF6E-DCB99B459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71621" y="609600"/>
            <a:ext cx="6400800" cy="5986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C7120-5DD0-45F7-B605-1276E8B06669}"/>
              </a:ext>
            </a:extLst>
          </p:cNvPr>
          <p:cNvSpPr txBox="1"/>
          <p:nvPr/>
        </p:nvSpPr>
        <p:spPr>
          <a:xfrm>
            <a:off x="5300632" y="7401612"/>
            <a:ext cx="4457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File:Father_on_father's_day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41AE298-7611-48F8-B057-DF0F3109374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77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1066">
        <p14:vortex dir="r"/>
      </p:transition>
    </mc:Choice>
    <mc:Fallback xmlns="">
      <p:transition spd="slow" advTm="1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A2E0-B6A1-4D7A-BD1A-275E515B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3A0B-4EA6-4193-A3AC-15CA345E6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26500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My mother is called Martha </a:t>
            </a:r>
            <a:r>
              <a:rPr lang="en-US" dirty="0" err="1"/>
              <a:t>Wambui</a:t>
            </a:r>
            <a:r>
              <a:rPr lang="en-US" dirty="0"/>
              <a:t> Kamau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She is a beautiful lady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She is thirty two years 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She is as short as a harmmer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is  black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love my mother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EE64-A1A4-43F2-81F6-28586FC47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37228" y="307069"/>
            <a:ext cx="6278251" cy="616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5F785-B693-4A59-8161-E2A3CC5BF0D4}"/>
              </a:ext>
            </a:extLst>
          </p:cNvPr>
          <p:cNvSpPr txBox="1"/>
          <p:nvPr/>
        </p:nvSpPr>
        <p:spPr>
          <a:xfrm>
            <a:off x="5637228" y="6513222"/>
            <a:ext cx="62782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deviantart.com/black-bl00d/art/Beautiful-lady-in-blue-dress-walking-near-sea-65188957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96F7376B-1630-4950-9BE0-60CBB3D1CF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514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841">
        <p15:prstTrans prst="fracture"/>
      </p:transition>
    </mc:Choice>
    <mc:Fallback xmlns="">
      <p:transition spd="slow" advTm="7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3D5E-1F19-4425-B534-D63D638E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48" y="609600"/>
            <a:ext cx="8241383" cy="1040091"/>
          </a:xfrm>
        </p:spPr>
        <p:txBody>
          <a:bodyPr/>
          <a:lstStyle/>
          <a:p>
            <a:r>
              <a:rPr lang="en-US" dirty="0"/>
              <a:t>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AB6B-73D5-489D-9375-B04C75E2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48" y="1628481"/>
            <a:ext cx="5633302" cy="3855563"/>
          </a:xfrm>
        </p:spPr>
        <p:txBody>
          <a:bodyPr>
            <a:normAutofit/>
          </a:bodyPr>
          <a:lstStyle/>
          <a:p>
            <a:r>
              <a:rPr lang="en-US" dirty="0"/>
              <a:t>My name is called Christina </a:t>
            </a:r>
            <a:r>
              <a:rPr lang="en-US" dirty="0" err="1"/>
              <a:t>wangui.I</a:t>
            </a:r>
            <a:r>
              <a:rPr lang="en-US" dirty="0"/>
              <a:t> am the first born sister</a:t>
            </a:r>
          </a:p>
          <a:p>
            <a:r>
              <a:rPr lang="en-US" dirty="0"/>
              <a:t>I am ten years old</a:t>
            </a:r>
          </a:p>
          <a:p>
            <a:r>
              <a:rPr lang="en-US" dirty="0"/>
              <a:t>I am as tall as a giraffe</a:t>
            </a:r>
          </a:p>
          <a:p>
            <a:r>
              <a:rPr lang="en-US" dirty="0"/>
              <a:t>I am a beautiful and neat girl</a:t>
            </a:r>
          </a:p>
          <a:p>
            <a:r>
              <a:rPr lang="en-US" dirty="0"/>
              <a:t>I study in Chantilly School</a:t>
            </a:r>
          </a:p>
          <a:p>
            <a:r>
              <a:rPr lang="en-US" dirty="0"/>
              <a:t>I love myself very much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ECAA1-CFC7-4E51-B6EE-CE17A524E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78632" y="514742"/>
            <a:ext cx="6240544" cy="5733658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5FB4F1E-0CAE-4E35-8784-6F99F330B79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8218069"/>
      </p:ext>
    </p:extLst>
  </p:cSld>
  <p:clrMapOvr>
    <a:masterClrMapping/>
  </p:clrMapOvr>
  <p:transition spd="slow" advTm="15371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57BE-C20A-4454-A707-F76CE345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SECOND BORN SISTER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C882-99E6-4096-A9A2-1712E4F2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99" y="1828800"/>
            <a:ext cx="10131425" cy="3318235"/>
          </a:xfrm>
        </p:spPr>
        <p:txBody>
          <a:bodyPr>
            <a:normAutofit/>
          </a:bodyPr>
          <a:lstStyle/>
          <a:p>
            <a:r>
              <a:rPr lang="en-US" dirty="0"/>
              <a:t>My second born sister is called Clara </a:t>
            </a:r>
            <a:r>
              <a:rPr lang="en-US" dirty="0" err="1"/>
              <a:t>Nyambura</a:t>
            </a:r>
            <a:r>
              <a:rPr lang="en-US" dirty="0"/>
              <a:t> </a:t>
            </a:r>
            <a:r>
              <a:rPr lang="en-US" dirty="0" err="1"/>
              <a:t>Gakuu</a:t>
            </a:r>
            <a:endParaRPr lang="en-US" dirty="0"/>
          </a:p>
          <a:p>
            <a:r>
              <a:rPr lang="en-US" dirty="0"/>
              <a:t>She is  a girl </a:t>
            </a:r>
          </a:p>
          <a:p>
            <a:r>
              <a:rPr lang="en-US" dirty="0"/>
              <a:t>She is nine years old</a:t>
            </a:r>
          </a:p>
          <a:p>
            <a:r>
              <a:rPr lang="en-US" dirty="0"/>
              <a:t>She lives in </a:t>
            </a:r>
            <a:r>
              <a:rPr lang="en-US" dirty="0" err="1"/>
              <a:t>Homex</a:t>
            </a:r>
            <a:endParaRPr lang="en-US" dirty="0"/>
          </a:p>
          <a:p>
            <a:r>
              <a:rPr lang="en-US" dirty="0"/>
              <a:t>Her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is purple</a:t>
            </a:r>
          </a:p>
          <a:p>
            <a:r>
              <a:rPr lang="en-US" dirty="0"/>
              <a:t>I  love  my  sister very much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86B93-87BF-41F6-9678-3D0FDD666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74525" y="754144"/>
            <a:ext cx="5722102" cy="5494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851BE-035A-46C1-A77F-17F2EA1574D5}"/>
              </a:ext>
            </a:extLst>
          </p:cNvPr>
          <p:cNvSpPr txBox="1"/>
          <p:nvPr/>
        </p:nvSpPr>
        <p:spPr>
          <a:xfrm>
            <a:off x="6174525" y="4629150"/>
            <a:ext cx="4920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ketchgoldguinn.blogspot.com/2008/05/one-spic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990FCCB-25F3-4446-ABA5-EC79BACBC67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65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7925">
        <p14:honeycomb/>
      </p:transition>
    </mc:Choice>
    <mc:Fallback xmlns="">
      <p:transition spd="slow" advTm="7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CEDC-93BA-4BA1-8D63-AB7AD475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THIRD BORN  SISTER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47E5-53B4-4A70-92D5-6D62270D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791092"/>
            <a:ext cx="5900057" cy="3771508"/>
          </a:xfrm>
        </p:spPr>
        <p:txBody>
          <a:bodyPr>
            <a:normAutofit/>
          </a:bodyPr>
          <a:lstStyle/>
          <a:p>
            <a:r>
              <a:rPr lang="en-US" dirty="0"/>
              <a:t>My third born sister is called Christabel  </a:t>
            </a:r>
            <a:r>
              <a:rPr lang="en-US" dirty="0" err="1"/>
              <a:t>Wango</a:t>
            </a:r>
            <a:r>
              <a:rPr lang="en-US" dirty="0"/>
              <a:t> </a:t>
            </a:r>
            <a:r>
              <a:rPr lang="en-US" dirty="0" err="1"/>
              <a:t>Gakuu</a:t>
            </a:r>
            <a:endParaRPr lang="en-US" dirty="0"/>
          </a:p>
          <a:p>
            <a:r>
              <a:rPr lang="en-US" dirty="0"/>
              <a:t>She is a  girl</a:t>
            </a:r>
          </a:p>
          <a:p>
            <a:r>
              <a:rPr lang="en-US" dirty="0"/>
              <a:t>She is one year  old</a:t>
            </a:r>
          </a:p>
          <a:p>
            <a:r>
              <a:rPr lang="en-US" dirty="0"/>
              <a:t>Her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 is  red</a:t>
            </a:r>
          </a:p>
          <a:p>
            <a:r>
              <a:rPr lang="en-US" dirty="0"/>
              <a:t>She is as short as a harmmer</a:t>
            </a:r>
          </a:p>
          <a:p>
            <a:r>
              <a:rPr lang="en-US" dirty="0"/>
              <a:t>I will never forget my sister until I kick the bucket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F622-0B2A-421D-8693-B68B9A47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92841" y="753891"/>
            <a:ext cx="5790302" cy="5350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4BB78-6E24-491C-B212-E3C33F5F3732}"/>
              </a:ext>
            </a:extLst>
          </p:cNvPr>
          <p:cNvSpPr txBox="1"/>
          <p:nvPr/>
        </p:nvSpPr>
        <p:spPr>
          <a:xfrm>
            <a:off x="6183983" y="6339525"/>
            <a:ext cx="56278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dulwlpaper.blogspot.com/2013/09/cute-and-lovely-baby-pictures-fre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369FDA5-A5EF-421C-B05B-BF6AD4A5C63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3444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127">
        <p15:prstTrans prst="crush"/>
      </p:transition>
    </mc:Choice>
    <mc:Fallback xmlns="">
      <p:transition spd="slow" advTm="71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53742E-B4D1-4C4C-92A0-FA047F7902E1}"/>
                  </a:ext>
                </a:extLst>
              </p14:cNvPr>
              <p14:cNvContentPartPr/>
              <p14:nvPr/>
            </p14:nvContentPartPr>
            <p14:xfrm>
              <a:off x="1457537" y="848691"/>
              <a:ext cx="99720" cy="311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53742E-B4D1-4C4C-92A0-FA047F7902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537" y="741051"/>
                <a:ext cx="207360" cy="33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315D2B-76D7-4E3C-BEF4-5E267E79AAB7}"/>
                  </a:ext>
                </a:extLst>
              </p14:cNvPr>
              <p14:cNvContentPartPr/>
              <p14:nvPr/>
            </p14:nvContentPartPr>
            <p14:xfrm>
              <a:off x="1654457" y="215477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315D2B-76D7-4E3C-BEF4-5E267E79AA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4457" y="197477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C27C11-339E-4B75-9107-627313DA4A79}"/>
                  </a:ext>
                </a:extLst>
              </p14:cNvPr>
              <p14:cNvContentPartPr/>
              <p14:nvPr/>
            </p14:nvContentPartPr>
            <p14:xfrm>
              <a:off x="903137" y="424251"/>
              <a:ext cx="7920" cy="97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C27C11-339E-4B75-9107-627313DA4A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137" y="316251"/>
                <a:ext cx="115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B5EB6C-44FC-4298-9483-C1A813AFD5D2}"/>
                  </a:ext>
                </a:extLst>
              </p14:cNvPr>
              <p14:cNvContentPartPr/>
              <p14:nvPr/>
            </p14:nvContentPartPr>
            <p14:xfrm>
              <a:off x="1423697" y="663651"/>
              <a:ext cx="46440" cy="507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B5EB6C-44FC-4298-9483-C1A813AFD5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0057" y="556011"/>
                <a:ext cx="154080" cy="52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191E5F-B7E4-49A8-A68B-79F8434042FE}"/>
                  </a:ext>
                </a:extLst>
              </p14:cNvPr>
              <p14:cNvContentPartPr/>
              <p14:nvPr/>
            </p14:nvContentPartPr>
            <p14:xfrm>
              <a:off x="315257" y="521091"/>
              <a:ext cx="2592000" cy="46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191E5F-B7E4-49A8-A68B-79F8434042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1257" y="413091"/>
                <a:ext cx="2699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2913F2-3D3C-46BF-9D93-3660132527E3}"/>
                  </a:ext>
                </a:extLst>
              </p14:cNvPr>
              <p14:cNvContentPartPr/>
              <p14:nvPr/>
            </p14:nvContentPartPr>
            <p14:xfrm>
              <a:off x="2947217" y="559251"/>
              <a:ext cx="38520" cy="519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2913F2-3D3C-46BF-9D93-3660132527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93577" y="451251"/>
                <a:ext cx="146160" cy="54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2AC7E0-25CD-4FEB-82E0-935A3F3DF270}"/>
                  </a:ext>
                </a:extLst>
              </p14:cNvPr>
              <p14:cNvContentPartPr/>
              <p14:nvPr/>
            </p14:nvContentPartPr>
            <p14:xfrm>
              <a:off x="4128377" y="648171"/>
              <a:ext cx="133920" cy="504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2AC7E0-25CD-4FEB-82E0-935A3F3DF2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74377" y="540531"/>
                <a:ext cx="241560" cy="52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22786B-C758-4E7F-BEDF-733A581D4E64}"/>
                  </a:ext>
                </a:extLst>
              </p14:cNvPr>
              <p14:cNvContentPartPr/>
              <p14:nvPr/>
            </p14:nvContentPartPr>
            <p14:xfrm>
              <a:off x="3007697" y="2888451"/>
              <a:ext cx="1106640" cy="11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22786B-C758-4E7F-BEDF-733A581D4E6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54057" y="2780451"/>
                <a:ext cx="12142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E4D9DD-20FB-4BB3-B709-9ADFED07BF17}"/>
                  </a:ext>
                </a:extLst>
              </p14:cNvPr>
              <p14:cNvContentPartPr/>
              <p14:nvPr/>
            </p14:nvContentPartPr>
            <p14:xfrm flipH="1">
              <a:off x="4783578" y="685800"/>
              <a:ext cx="45719" cy="513269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E4D9DD-20FB-4BB3-B709-9ADFED07BF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 flipH="1">
                <a:off x="4730001" y="578164"/>
                <a:ext cx="152516" cy="5348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ACE2B0-6872-4E65-A928-8D2411FC8ADE}"/>
                  </a:ext>
                </a:extLst>
              </p14:cNvPr>
              <p14:cNvContentPartPr/>
              <p14:nvPr/>
            </p14:nvContentPartPr>
            <p14:xfrm>
              <a:off x="5028737" y="721611"/>
              <a:ext cx="1046880" cy="9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ACE2B0-6872-4E65-A928-8D2411FC8A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75097" y="613971"/>
                <a:ext cx="1154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526640-A1C8-4729-9D52-5FD28C3F43FF}"/>
                  </a:ext>
                </a:extLst>
              </p14:cNvPr>
              <p14:cNvContentPartPr/>
              <p14:nvPr/>
            </p14:nvContentPartPr>
            <p14:xfrm>
              <a:off x="4927562" y="5742415"/>
              <a:ext cx="1006215" cy="11188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526640-A1C8-4729-9D52-5FD28C3F43F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73561" y="5633786"/>
                <a:ext cx="1113857" cy="328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226FE7-226B-4D44-9CB3-A22FFFA23A8D}"/>
                  </a:ext>
                </a:extLst>
              </p14:cNvPr>
              <p14:cNvContentPartPr/>
              <p14:nvPr/>
            </p14:nvContentPartPr>
            <p14:xfrm>
              <a:off x="4932977" y="2988171"/>
              <a:ext cx="1352160" cy="85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226FE7-226B-4D44-9CB3-A22FFFA23A8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78977" y="2880531"/>
                <a:ext cx="1459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F1B0B61-6B27-4EBD-83B1-C60941E28EE1}"/>
                  </a:ext>
                </a:extLst>
              </p14:cNvPr>
              <p14:cNvContentPartPr/>
              <p14:nvPr/>
            </p14:nvContentPartPr>
            <p14:xfrm>
              <a:off x="7913777" y="611091"/>
              <a:ext cx="1255320" cy="489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F1B0B61-6B27-4EBD-83B1-C60941E28EE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59777" y="503451"/>
                <a:ext cx="1362960" cy="51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ED6F81-3297-43FC-848B-485ABE722357}"/>
                  </a:ext>
                </a:extLst>
              </p14:cNvPr>
              <p14:cNvContentPartPr/>
              <p14:nvPr/>
            </p14:nvContentPartPr>
            <p14:xfrm>
              <a:off x="7920617" y="596331"/>
              <a:ext cx="1283040" cy="38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ED6F81-3297-43FC-848B-485ABE72235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66977" y="488331"/>
                <a:ext cx="1390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54BCFC-E57E-41A4-AF7D-5E0114CF6AFA}"/>
                  </a:ext>
                </a:extLst>
              </p14:cNvPr>
              <p14:cNvContentPartPr/>
              <p14:nvPr/>
            </p14:nvContentPartPr>
            <p14:xfrm>
              <a:off x="7994777" y="3249171"/>
              <a:ext cx="1046160" cy="61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54BCFC-E57E-41A4-AF7D-5E0114CF6AF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40777" y="3141531"/>
                <a:ext cx="1153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600F6D4-3A1F-4083-AF7E-D183163693D9}"/>
                  </a:ext>
                </a:extLst>
              </p14:cNvPr>
              <p14:cNvContentPartPr/>
              <p14:nvPr/>
            </p14:nvContentPartPr>
            <p14:xfrm>
              <a:off x="9676697" y="677331"/>
              <a:ext cx="59760" cy="439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600F6D4-3A1F-4083-AF7E-D183163693D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622697" y="569691"/>
                <a:ext cx="167400" cy="46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94EBE5-8F4B-446B-B493-B01DB6CB0142}"/>
                  </a:ext>
                </a:extLst>
              </p14:cNvPr>
              <p14:cNvContentPartPr/>
              <p14:nvPr/>
            </p14:nvContentPartPr>
            <p14:xfrm>
              <a:off x="9861377" y="707571"/>
              <a:ext cx="932040" cy="424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94EBE5-8F4B-446B-B493-B01DB6CB014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07737" y="599571"/>
                <a:ext cx="1039680" cy="44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704E9DD-8B70-4048-85B6-4E8D29C33976}"/>
                  </a:ext>
                </a:extLst>
              </p14:cNvPr>
              <p14:cNvContentPartPr/>
              <p14:nvPr/>
            </p14:nvContentPartPr>
            <p14:xfrm>
              <a:off x="10768577" y="269811"/>
              <a:ext cx="111240" cy="479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704E9DD-8B70-4048-85B6-4E8D29C339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714577" y="162171"/>
                <a:ext cx="218880" cy="50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C7846EB-7C7A-4739-AF6E-961936695CEA}"/>
                  </a:ext>
                </a:extLst>
              </p14:cNvPr>
              <p14:cNvContentPartPr/>
              <p14:nvPr/>
            </p14:nvContentPartPr>
            <p14:xfrm>
              <a:off x="10842377" y="534365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C7846EB-7C7A-4739-AF6E-961936695CE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788737" y="523565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A48254-4469-4CDB-9232-2C2A8C5CCC2F}"/>
                  </a:ext>
                </a:extLst>
              </p14:cNvPr>
              <p14:cNvContentPartPr/>
              <p14:nvPr/>
            </p14:nvContentPartPr>
            <p14:xfrm>
              <a:off x="11159897" y="559251"/>
              <a:ext cx="149040" cy="4651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A48254-4469-4CDB-9232-2C2A8C5CCC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105897" y="451251"/>
                <a:ext cx="256680" cy="48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C7DA27E-6768-4E68-A719-7452F3F3C1B1}"/>
                  </a:ext>
                </a:extLst>
              </p14:cNvPr>
              <p14:cNvContentPartPr/>
              <p14:nvPr/>
            </p14:nvContentPartPr>
            <p14:xfrm>
              <a:off x="11397857" y="473211"/>
              <a:ext cx="605520" cy="453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C7DA27E-6768-4E68-A719-7452F3F3C1B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343857" y="365571"/>
                <a:ext cx="713160" cy="47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F1E1EA-D7A8-491A-9BFA-A3ED81082D66}"/>
                  </a:ext>
                </a:extLst>
              </p14:cNvPr>
              <p14:cNvContentPartPr/>
              <p14:nvPr/>
            </p14:nvContentPartPr>
            <p14:xfrm>
              <a:off x="3776657" y="120797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F1E1EA-D7A8-491A-9BFA-A3ED81082D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017" y="10283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9114C1C-59C7-4257-9716-4D2F090535C8}"/>
                  </a:ext>
                </a:extLst>
              </p14:cNvPr>
              <p14:cNvContentPartPr/>
              <p14:nvPr/>
            </p14:nvContentPartPr>
            <p14:xfrm>
              <a:off x="5475137" y="175229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9114C1C-59C7-4257-9716-4D2F090535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5137" y="157265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496CDC6-5B0A-40D4-9A4B-F4038872018B}"/>
                  </a:ext>
                </a:extLst>
              </p14:cNvPr>
              <p14:cNvContentPartPr/>
              <p14:nvPr/>
            </p14:nvContentPartPr>
            <p14:xfrm>
              <a:off x="587417" y="1283931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496CDC6-5B0A-40D4-9A4B-F403887201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417" y="11039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559DC89-D136-4A92-A640-99B7944574FD}"/>
                  </a:ext>
                </a:extLst>
              </p14:cNvPr>
              <p14:cNvContentPartPr/>
              <p14:nvPr/>
            </p14:nvContentPartPr>
            <p14:xfrm>
              <a:off x="587417" y="1283931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559DC89-D136-4A92-A640-99B7944574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417" y="11039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A19728B-6B42-4987-9356-CC51AD2185EC}"/>
                  </a:ext>
                </a:extLst>
              </p14:cNvPr>
              <p14:cNvContentPartPr/>
              <p14:nvPr/>
            </p14:nvContentPartPr>
            <p14:xfrm>
              <a:off x="1741217" y="133829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A19728B-6B42-4987-9356-CC51AD2185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1577" y="115829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682F675-ED6B-4D0C-B11D-C9F7049200B8}"/>
                  </a:ext>
                </a:extLst>
              </p14:cNvPr>
              <p14:cNvContentPartPr/>
              <p14:nvPr/>
            </p14:nvContentPartPr>
            <p14:xfrm>
              <a:off x="3287417" y="162161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682F675-ED6B-4D0C-B11D-C9F7049200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7417" y="144161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F5FC9A3-D8D7-4731-9C65-9D3926AD593D}"/>
                  </a:ext>
                </a:extLst>
              </p14:cNvPr>
              <p14:cNvContentPartPr/>
              <p14:nvPr/>
            </p14:nvContentPartPr>
            <p14:xfrm>
              <a:off x="4724177" y="1893771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F5FC9A3-D8D7-4731-9C65-9D3926AD59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4177" y="171377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7B1B228-0123-4BBE-A37B-6A76034150B5}"/>
                  </a:ext>
                </a:extLst>
              </p14:cNvPr>
              <p14:cNvContentPartPr/>
              <p14:nvPr/>
            </p14:nvContentPartPr>
            <p14:xfrm>
              <a:off x="6096137" y="1708371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7B1B228-0123-4BBE-A37B-6A76034150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6137" y="15287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F3478CA-1141-4D0B-B191-CCE50AE6A2E0}"/>
                  </a:ext>
                </a:extLst>
              </p14:cNvPr>
              <p14:cNvContentPartPr/>
              <p14:nvPr/>
            </p14:nvContentPartPr>
            <p14:xfrm>
              <a:off x="6096137" y="170837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F3478CA-1141-4D0B-B191-CCE50AE6A2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6137" y="152873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1690C6-8352-4476-9BFA-AD114C7B7821}"/>
                  </a:ext>
                </a:extLst>
              </p14:cNvPr>
              <p14:cNvContentPartPr/>
              <p14:nvPr/>
            </p14:nvContentPartPr>
            <p14:xfrm>
              <a:off x="7347497" y="174113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1690C6-8352-4476-9BFA-AD114C7B78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7857" y="156149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43B2CF4-3771-4538-ACB6-0BDF0EE0C6A8}"/>
                  </a:ext>
                </a:extLst>
              </p14:cNvPr>
              <p14:cNvContentPartPr/>
              <p14:nvPr/>
            </p14:nvContentPartPr>
            <p14:xfrm>
              <a:off x="7674017" y="1719531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43B2CF4-3771-4538-ACB6-0BDF0EE0C6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4377" y="153989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B779C3B-889A-43C3-85F1-0933AEC1F31A}"/>
                  </a:ext>
                </a:extLst>
              </p14:cNvPr>
              <p14:cNvContentPartPr/>
              <p14:nvPr/>
            </p14:nvContentPartPr>
            <p14:xfrm>
              <a:off x="6419312" y="2610638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B779C3B-889A-43C3-85F1-0933AEC1F3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9672" y="243063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8FAC67-4063-4B9F-B081-3BDD4DE6A4DF}"/>
                  </a:ext>
                </a:extLst>
              </p14:cNvPr>
              <p14:cNvContentPartPr/>
              <p14:nvPr/>
            </p14:nvContentPartPr>
            <p14:xfrm>
              <a:off x="7175312" y="3477878"/>
              <a:ext cx="64800" cy="322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8FAC67-4063-4B9F-B081-3BDD4DE6A4D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85672" y="3298238"/>
                <a:ext cx="24444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16AB4D8-9FDA-4095-85C3-9256C404AB94}"/>
                  </a:ext>
                </a:extLst>
              </p14:cNvPr>
              <p14:cNvContentPartPr/>
              <p14:nvPr/>
            </p14:nvContentPartPr>
            <p14:xfrm>
              <a:off x="11657304" y="5063256"/>
              <a:ext cx="326160" cy="335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16AB4D8-9FDA-4095-85C3-9256C404AB9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67304" y="4883616"/>
                <a:ext cx="50580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86F40FE-5940-4EC7-A04F-7F142304C104}"/>
                  </a:ext>
                </a:extLst>
              </p14:cNvPr>
              <p14:cNvContentPartPr/>
              <p14:nvPr/>
            </p14:nvContentPartPr>
            <p14:xfrm>
              <a:off x="11876184" y="4678776"/>
              <a:ext cx="197280" cy="362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86F40FE-5940-4EC7-A04F-7F142304C10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786184" y="4499136"/>
                <a:ext cx="376920" cy="721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D8EF8B8-B08A-4383-AE28-27ED9396BC2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3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32227">
        <p14:shred/>
      </p:transition>
    </mc:Choice>
    <mc:Fallback xmlns="">
      <p:transition spd="slow" advTm="322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7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5|1|0.6|0.5|0.5|0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5|0.7|0.6|0.6|0.6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0.9|1.7|2.1|2|2.2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|0.9|0.7|0.5|0.4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2.2|0.8|0.5|0.5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7|2.6|1.7|3.1|2.6|2.5|2.3|2.5|1.9|2.3|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199</TotalTime>
  <Words>244</Words>
  <Application>Microsoft Office PowerPoint</Application>
  <PresentationFormat>Widescreen</PresentationFormat>
  <Paragraphs>42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MY FAMILY</vt:lpstr>
      <vt:lpstr>MY FATHER</vt:lpstr>
      <vt:lpstr>MY MOTHER</vt:lpstr>
      <vt:lpstr>MYSELF</vt:lpstr>
      <vt:lpstr>MY SECOND BORN SISTER</vt:lpstr>
      <vt:lpstr>MY THIRD BORN  SISTER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FAMILY</dc:title>
  <dc:creator>User</dc:creator>
  <cp:lastModifiedBy>User</cp:lastModifiedBy>
  <cp:revision>24</cp:revision>
  <dcterms:created xsi:type="dcterms:W3CDTF">2023-11-02T06:42:25Z</dcterms:created>
  <dcterms:modified xsi:type="dcterms:W3CDTF">2024-03-22T15:38:01Z</dcterms:modified>
</cp:coreProperties>
</file>